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PT Sans Narrow"/>
      <p:regular r:id="rId18"/>
      <p:bold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7.xml"/><Relationship Id="rId22" Type="http://schemas.openxmlformats.org/officeDocument/2006/relationships/font" Target="fonts/OpenSans-italic.fntdata"/><Relationship Id="rId10" Type="http://schemas.openxmlformats.org/officeDocument/2006/relationships/slide" Target="slides/slide6.xml"/><Relationship Id="rId21" Type="http://schemas.openxmlformats.org/officeDocument/2006/relationships/font" Target="fonts/Open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PTSansNarrow-bold.fntdata"/><Relationship Id="rId6" Type="http://schemas.openxmlformats.org/officeDocument/2006/relationships/slide" Target="slides/slide2.xml"/><Relationship Id="rId18" Type="http://schemas.openxmlformats.org/officeDocument/2006/relationships/font" Target="fonts/PTSansNarrow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ypPfS7xKK54OqZQATJaagF30nhl0GtZ4/view" TargetMode="External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Target Robot</a:t>
            </a:r>
            <a:endParaRPr/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6750" y="2699404"/>
            <a:ext cx="48705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Francisco Munoz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 Che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Samuel Choi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 Constraints</a:t>
            </a:r>
            <a:endParaRPr/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221625"/>
            <a:ext cx="5198100" cy="3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Chassis Limitations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Track Limitations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IMU Interference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Structural Integrity vs. Modular Chassis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Battery Placement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Motor Control </a:t>
            </a:r>
            <a:r>
              <a:rPr lang="en"/>
              <a:t>Concessions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IMU vs. Encoders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Wire Interference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Retainer on turret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180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°</a:t>
            </a:r>
            <a:r>
              <a:rPr lang="en"/>
              <a:t> Maximum traverse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Dual Battery Setup to accommodate all peripherals</a:t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525" y="96825"/>
            <a:ext cx="3329398" cy="249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200" y="2746273"/>
            <a:ext cx="3329403" cy="2219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233550" y="1152425"/>
            <a:ext cx="4607400" cy="3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Coding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parallel programming experience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Solved with sequential execution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Introduced Serial Port errors (IMU)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IMU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Serial Communication inconsistent results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Constant execution accurate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Interference through placement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IMU vs. GPS Heading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Requires significant displacement</a:t>
            </a:r>
            <a:endParaRPr/>
          </a:p>
          <a:p>
            <a: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Solved by rotating about z-axis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GPS v. Hardware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Tracked rover only allows us to function within indoor environments</a:t>
            </a:r>
            <a:endParaRPr/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0" l="0" r="1322" t="1903"/>
          <a:stretch/>
        </p:blipFill>
        <p:spPr>
          <a:xfrm>
            <a:off x="5004950" y="291475"/>
            <a:ext cx="3827349" cy="24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Development</a:t>
            </a:r>
            <a:endParaRPr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 Scale Model Capability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Longer Operational Uptime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Visible Target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Larger Size to Accommodate Expansion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Further Peripheral Expansion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Computer Vision Manual Mode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LED array for Visual Hit Confirmation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Accurate GPS and Encoder</a:t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940" y="1266325"/>
            <a:ext cx="4374061" cy="278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Ping Liang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Dr. </a:t>
            </a:r>
            <a:r>
              <a:rPr lang="en"/>
              <a:t>Madhi Maaref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Dr. Kimia Shamaei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Objectives:</a:t>
            </a:r>
            <a:endParaRPr/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66325"/>
            <a:ext cx="4416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Semi Autonomous Rover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Navigation to designated</a:t>
            </a:r>
            <a:r>
              <a:rPr lang="en"/>
              <a:t> </a:t>
            </a:r>
            <a:r>
              <a:rPr lang="en"/>
              <a:t>GPS coordinates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target for shooting &amp; confirmation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 via Wifi and SSH</a:t>
            </a: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175" y="1244313"/>
            <a:ext cx="3983273" cy="265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3 Model B </a:t>
            </a:r>
            <a:endParaRPr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Handles Software and communicates with Arduino via serial port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Controlling turret to face the base using relative location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Utilizes Python to:</a:t>
            </a:r>
            <a:endParaRPr/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Monitor GPS Position</a:t>
            </a:r>
            <a:endParaRPr/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Calculations (Distance, Turning Angle)</a:t>
            </a:r>
            <a:endParaRPr/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DC/Stepper Motor Control + Vibration Sensor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GUI to input GPS Boundaries</a:t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375" y="2295050"/>
            <a:ext cx="3645798" cy="242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Uno R3</a:t>
            </a:r>
            <a:endParaRPr/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Passively Monitors Functionality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Language: C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Monitors IMU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en"/>
              <a:t>Continuous Turning Cycle Monitoring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Supplies Data to Raspberry Pi 3 via USB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5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Peripherals:</a:t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059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Turret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Stepper motor rotates to face the GPS position of base relative to the rover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Secondary motor raises and lowers the target arm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Sensor is affixed to the base if the arm to detect hits for five seconds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Once target is hit, or after five seconds, the Pi will automatically lower the arm</a:t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438" y="2834997"/>
            <a:ext cx="3151124" cy="21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Functionality</a:t>
            </a:r>
            <a:endParaRPr/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Automatic Return to Base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After arriving at all destinations, the rover moves back to starting location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WiFi Connectivity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 will be wirelessly connected to base via Cellular Hotspot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 will connect to the hotspot to relay required information with provided GUI</a:t>
            </a:r>
            <a:endParaRPr/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125" y="2886025"/>
            <a:ext cx="2735892" cy="205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050" y="2886025"/>
            <a:ext cx="3654226" cy="20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328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Execution:	</a:t>
            </a:r>
            <a:endParaRPr/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035425"/>
            <a:ext cx="3909300" cy="3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Looped Execution</a:t>
            </a:r>
            <a:endParaRPr/>
          </a:p>
          <a:p>
            <a:pPr indent="-298450" lvl="0" marL="45720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RPi precomputes angle and approximate distance to destination points, opens serial port and rotates about its current position until desired angle is reached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Activates motor with fixed PWM and pings GPS module to detect current position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Once desired destination is reached, a stop signal is sent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RPi rotates to face North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Turret activates, rotating itself to the origin point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Raises target and waits for five seconds, or upon being hit, lowers the arm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Turret faces back to the front of the bot and restarts from beginning</a:t>
            </a:r>
            <a:endParaRPr sz="1100"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Upon reaching the final point, the robot turns to face origin and returns to origin point</a:t>
            </a:r>
            <a:endParaRPr sz="1100"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400" y="1035425"/>
            <a:ext cx="4618201" cy="3327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 title="OpenHouseVideo.mp4">
            <a:hlinkClick r:id="rId3"/>
          </p:cNvPr>
          <p:cNvSpPr/>
          <p:nvPr/>
        </p:nvSpPr>
        <p:spPr>
          <a:xfrm>
            <a:off x="1309500" y="124875"/>
            <a:ext cx="6525000" cy="489375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Issues/Solutions</a:t>
            </a:r>
            <a:endParaRPr/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570050"/>
            <a:ext cx="3310200" cy="20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Chassis Constraints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Constraints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GPS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IMU-Serial Port Errors</a:t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562" y="373025"/>
            <a:ext cx="3470874" cy="194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449" y="2502000"/>
            <a:ext cx="3537075" cy="235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